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محاضرة (2) علم النفس المدرسي والموهوبين وذوي الإعاقات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3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الموهوبون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/>
              <a:t>من هو الموهوب ؟</a:t>
            </a:r>
          </a:p>
          <a:p>
            <a:pPr algn="r"/>
            <a:r>
              <a:rPr lang="ar-SA" dirty="0"/>
              <a:t>إن الطفل الموهوب في رأي جماعة من المربين هو الذي يتصف بالامتياز المستمر في أي ميدان هام من ميادين الحياة.</a:t>
            </a:r>
          </a:p>
          <a:p>
            <a:pPr algn="r"/>
            <a:r>
              <a:rPr lang="ar-SA" dirty="0"/>
              <a:t>وفي تعريف آخر " هو من يتمتع بذكاء رفيع يضعه في الطبقة العليا التي تمثل أذكى 2% ممن هم في سنه من الأطفال، أو هو الطفل الذي يتسم بموهبة بارزة في أية ناحية ".</a:t>
            </a:r>
          </a:p>
          <a:p>
            <a:pPr algn="r"/>
            <a:r>
              <a:rPr lang="ar-SA" dirty="0"/>
              <a:t>وقد أجمع معظم الباحثين والعلماء على أن الموهوب هو الذي يمتاز بالقدرة العقلية التي يمكن قياسها بنوع من اختبارات الذكاء التي تحاول أن تقيس :</a:t>
            </a:r>
          </a:p>
          <a:p>
            <a:pPr algn="r"/>
            <a:r>
              <a:rPr lang="ar-SA" dirty="0"/>
              <a:t>1 ـ القدرة على التفكير والاستدلال.</a:t>
            </a:r>
          </a:p>
          <a:p>
            <a:pPr algn="r"/>
            <a:r>
              <a:rPr lang="ar-SA" dirty="0"/>
              <a:t>2 ـ القدرة على تحديد المفاهيم اللفظية.</a:t>
            </a:r>
          </a:p>
          <a:p>
            <a:pPr algn="r"/>
            <a:r>
              <a:rPr lang="ar-SA" dirty="0"/>
              <a:t>3 ـ القدرة على إدراك أوجه الشبه بين الأشياء والأفكار المماثلة.</a:t>
            </a:r>
          </a:p>
          <a:p>
            <a:pPr algn="r"/>
            <a:r>
              <a:rPr lang="ar-SA" dirty="0"/>
              <a:t>4 ـ القدرة على الربط بين التجارب السابقة والمواقف الراهنة.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خصائص الموهوبين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67712"/>
            <a:ext cx="10058400" cy="3931920"/>
          </a:xfrm>
        </p:spPr>
        <p:txBody>
          <a:bodyPr>
            <a:normAutofit/>
          </a:bodyPr>
          <a:lstStyle/>
          <a:p>
            <a:pPr algn="r"/>
            <a:r>
              <a:rPr lang="ar-SA" sz="2800" dirty="0" smtClean="0"/>
              <a:t>حدد في نقاط أهم خصائص الموهوبين </a:t>
            </a:r>
          </a:p>
          <a:p>
            <a:pPr algn="r"/>
            <a:r>
              <a:rPr lang="ar-SA" sz="2800" dirty="0" smtClean="0"/>
              <a:t>تشخيص الموهوبين </a:t>
            </a:r>
          </a:p>
          <a:p>
            <a:pPr algn="r"/>
            <a:r>
              <a:rPr lang="ar-SA" sz="2800" dirty="0" smtClean="0"/>
              <a:t>مجالات الموهبة </a:t>
            </a:r>
          </a:p>
          <a:p>
            <a:pPr algn="r"/>
            <a:r>
              <a:rPr lang="ar-SA" sz="2800" dirty="0" smtClean="0"/>
              <a:t>..................................................................</a:t>
            </a:r>
          </a:p>
          <a:p>
            <a:pPr algn="r"/>
            <a:r>
              <a:rPr lang="ar-SA" sz="2800" dirty="0" smtClean="0"/>
              <a:t>...................................................................</a:t>
            </a:r>
          </a:p>
          <a:p>
            <a:pPr algn="r"/>
            <a:r>
              <a:rPr lang="ar-SA" sz="2800" dirty="0" smtClean="0"/>
              <a:t>....................................................................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78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0215"/>
            <a:ext cx="10058400" cy="137160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دور الأخصائي النفسي في التعامل مع الموهوبين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400" dirty="0" smtClean="0"/>
              <a:t>من خلال ما درست من أدوار ومجالات للأخصائي النفسي المدرسي حدد في نقاط أهم ما يجب عمله مع الموهوبين 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940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علم النفس المدرسي وذوي الإعاقة السمعية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/>
              <a:t>من خلال ما درست من أدوار ومجالات للأخصائي النفسي المدرسي حدد في نقاط أهم ما يجب عمله مع </a:t>
            </a:r>
            <a:r>
              <a:rPr lang="ar-SA" sz="2800" dirty="0" smtClean="0"/>
              <a:t>ذوي الإعاقة اسمعية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146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علم النفس المدرسي وذوي الإعاقة البصرية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600" dirty="0" smtClean="0"/>
              <a:t>من </a:t>
            </a:r>
            <a:r>
              <a:rPr lang="ar-SA" sz="3600" dirty="0"/>
              <a:t>خلال ما درست من أدوار وواجبات للأخصائي </a:t>
            </a:r>
            <a:r>
              <a:rPr lang="ar-SA" sz="3600" dirty="0" smtClean="0"/>
              <a:t>النفسي </a:t>
            </a:r>
            <a:r>
              <a:rPr lang="ar-SA" sz="3600" dirty="0"/>
              <a:t>المدرسي حدد ما يمكن فعله مع المعاقين </a:t>
            </a:r>
            <a:r>
              <a:rPr lang="ar-SA" sz="3600" dirty="0" smtClean="0"/>
              <a:t>بصريا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374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واجب منزلي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sz="4400" dirty="0" smtClean="0"/>
              <a:t>من هم الموهوبين ذوي صعوبات التعلم ؟</a:t>
            </a:r>
          </a:p>
          <a:p>
            <a:pPr algn="r"/>
            <a:r>
              <a:rPr lang="ar-SA" sz="4400" dirty="0" smtClean="0"/>
              <a:t>ما دورك كأخصائي نفسي مدرسي تجاههم </a:t>
            </a:r>
            <a:r>
              <a:rPr lang="ar-SA" dirty="0" smtClean="0"/>
              <a:t>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248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25</TotalTime>
  <Words>204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Tahoma</vt:lpstr>
      <vt:lpstr>Savon</vt:lpstr>
      <vt:lpstr>محاضرة (2) علم النفس المدرسي والموهوبين وذوي الإعاقات </vt:lpstr>
      <vt:lpstr>الموهوبون </vt:lpstr>
      <vt:lpstr>خصائص الموهوبين </vt:lpstr>
      <vt:lpstr>دور الأخصائي النفسي في التعامل مع الموهوبين </vt:lpstr>
      <vt:lpstr>علم النفس المدرسي وذوي الإعاقة السمعية </vt:lpstr>
      <vt:lpstr>علم النفس المدرسي وذوي الإعاقة البصرية </vt:lpstr>
      <vt:lpstr>واجب منزلي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(2) علم النفس المدرسي والموهوبين </dc:title>
  <dc:creator>hanna zaki</dc:creator>
  <cp:lastModifiedBy>hanna zaki</cp:lastModifiedBy>
  <cp:revision>3</cp:revision>
  <dcterms:created xsi:type="dcterms:W3CDTF">2020-03-16T15:55:04Z</dcterms:created>
  <dcterms:modified xsi:type="dcterms:W3CDTF">2020-03-16T16:20:48Z</dcterms:modified>
</cp:coreProperties>
</file>